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5" r:id="rId4"/>
    <p:sldId id="259" r:id="rId5"/>
    <p:sldId id="261" r:id="rId6"/>
    <p:sldId id="257" r:id="rId7"/>
    <p:sldId id="260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0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0B8C-A5E6-4F4B-BCBC-C089DB63EE24}" type="datetimeFigureOut">
              <a:rPr lang="sr-Latn-CS" smtClean="0"/>
              <a:pPr/>
              <a:t>14.9.2016.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0C88-F9F7-41B8-8FCA-09C469C5C2E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0B8C-A5E6-4F4B-BCBC-C089DB63EE24}" type="datetimeFigureOut">
              <a:rPr lang="sr-Latn-CS" smtClean="0"/>
              <a:pPr/>
              <a:t>14.9.2016.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0C88-F9F7-41B8-8FCA-09C469C5C2E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0B8C-A5E6-4F4B-BCBC-C089DB63EE24}" type="datetimeFigureOut">
              <a:rPr lang="sr-Latn-CS" smtClean="0"/>
              <a:pPr/>
              <a:t>14.9.2016.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0C88-F9F7-41B8-8FCA-09C469C5C2E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0B8C-A5E6-4F4B-BCBC-C089DB63EE24}" type="datetimeFigureOut">
              <a:rPr lang="sr-Latn-CS" smtClean="0"/>
              <a:pPr/>
              <a:t>14.9.2016.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0C88-F9F7-41B8-8FCA-09C469C5C2E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0B8C-A5E6-4F4B-BCBC-C089DB63EE24}" type="datetimeFigureOut">
              <a:rPr lang="sr-Latn-CS" smtClean="0"/>
              <a:pPr/>
              <a:t>14.9.2016.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0C88-F9F7-41B8-8FCA-09C469C5C2E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0B8C-A5E6-4F4B-BCBC-C089DB63EE24}" type="datetimeFigureOut">
              <a:rPr lang="sr-Latn-CS" smtClean="0"/>
              <a:pPr/>
              <a:t>14.9.2016.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0C88-F9F7-41B8-8FCA-09C469C5C2E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0B8C-A5E6-4F4B-BCBC-C089DB63EE24}" type="datetimeFigureOut">
              <a:rPr lang="sr-Latn-CS" smtClean="0"/>
              <a:pPr/>
              <a:t>14.9.2016.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0C88-F9F7-41B8-8FCA-09C469C5C2E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0B8C-A5E6-4F4B-BCBC-C089DB63EE24}" type="datetimeFigureOut">
              <a:rPr lang="sr-Latn-CS" smtClean="0"/>
              <a:pPr/>
              <a:t>14.9.2016.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0C88-F9F7-41B8-8FCA-09C469C5C2E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0B8C-A5E6-4F4B-BCBC-C089DB63EE24}" type="datetimeFigureOut">
              <a:rPr lang="sr-Latn-CS" smtClean="0"/>
              <a:pPr/>
              <a:t>14.9.2016.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0C88-F9F7-41B8-8FCA-09C469C5C2E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0B8C-A5E6-4F4B-BCBC-C089DB63EE24}" type="datetimeFigureOut">
              <a:rPr lang="sr-Latn-CS" smtClean="0"/>
              <a:pPr/>
              <a:t>14.9.2016.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0C88-F9F7-41B8-8FCA-09C469C5C2E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0B8C-A5E6-4F4B-BCBC-C089DB63EE24}" type="datetimeFigureOut">
              <a:rPr lang="sr-Latn-CS" smtClean="0"/>
              <a:pPr/>
              <a:t>14.9.2016.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0C88-F9F7-41B8-8FCA-09C469C5C2E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F0B8C-A5E6-4F4B-BCBC-C089DB63EE24}" type="datetimeFigureOut">
              <a:rPr lang="sr-Latn-CS" smtClean="0"/>
              <a:pPr/>
              <a:t>14.9.2016.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C0C88-F9F7-41B8-8FCA-09C469C5C2E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FF00"/>
                </a:solidFill>
              </a:rPr>
              <a:t>USTAVOBRANITELJSKI REŽIM (1842-1858)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60848"/>
            <a:ext cx="9144000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Latn-RS" sz="2800" b="1" dirty="0" smtClean="0">
                <a:solidFill>
                  <a:srgbClr val="FFFF00"/>
                </a:solidFill>
              </a:rPr>
              <a:t>Ustavobranitelji </a:t>
            </a:r>
            <a:r>
              <a:rPr lang="sr-Latn-RS" sz="2800" dirty="0" smtClean="0"/>
              <a:t>su ,</a:t>
            </a:r>
            <a:r>
              <a:rPr lang="sr-Latn-RS" sz="2800" dirty="0" smtClean="0">
                <a:solidFill>
                  <a:srgbClr val="FFFF00"/>
                </a:solidFill>
              </a:rPr>
              <a:t>nezadovoljni autokratijom</a:t>
            </a:r>
            <a:r>
              <a:rPr lang="sr-Latn-RS" sz="2800" dirty="0" smtClean="0"/>
              <a:t>, </a:t>
            </a:r>
            <a:r>
              <a:rPr lang="sr-Latn-RS" sz="2800" dirty="0" smtClean="0">
                <a:solidFill>
                  <a:srgbClr val="FFFF00"/>
                </a:solidFill>
              </a:rPr>
              <a:t>zbacili Mihaila </a:t>
            </a:r>
          </a:p>
          <a:p>
            <a:r>
              <a:rPr lang="sr-Latn-RS" sz="2800" dirty="0" smtClean="0"/>
              <a:t>sa vlasti </a:t>
            </a:r>
            <a:r>
              <a:rPr lang="sr-Latn-RS" sz="2800" b="1" dirty="0" smtClean="0"/>
              <a:t>Vučićevom bunom 1842</a:t>
            </a:r>
            <a:r>
              <a:rPr lang="sr-Latn-RS" sz="2800" dirty="0" smtClean="0"/>
              <a:t>, proterali iz Srbije a za novog kneza izabrali Karađorđevog mlađeg sina-Aleksandra.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24744"/>
            <a:ext cx="828092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sr-Latn-RS" sz="2000" b="1" i="1" dirty="0" smtClean="0"/>
              <a:t>Prva vlada kneza Mihaila Obrenovića kratkotrajna ali burna</a:t>
            </a:r>
            <a:r>
              <a:rPr lang="en-US" sz="2000" b="1" i="1" dirty="0" smtClean="0"/>
              <a:t> (18</a:t>
            </a:r>
            <a:r>
              <a:rPr lang="sr-Latn-RS" sz="2000" b="1" i="1" dirty="0" smtClean="0"/>
              <a:t>39</a:t>
            </a:r>
            <a:r>
              <a:rPr lang="en-US" sz="2000" b="1" i="1" dirty="0" smtClean="0"/>
              <a:t>-18</a:t>
            </a:r>
            <a:r>
              <a:rPr lang="sr-Latn-RS" sz="2000" b="1" i="1" dirty="0" smtClean="0"/>
              <a:t>42</a:t>
            </a:r>
            <a:r>
              <a:rPr lang="en-US" sz="2000" b="1" i="1" dirty="0" smtClean="0"/>
              <a:t>)</a:t>
            </a:r>
            <a:r>
              <a:rPr lang="sr-Latn-RS" sz="2000" b="1" i="1" dirty="0" smtClean="0"/>
              <a:t> zbog sukoba između ustavobranitelja i pristalica kneza Miloša. </a:t>
            </a:r>
            <a:endParaRPr lang="en-US" sz="2000" dirty="0"/>
          </a:p>
        </p:txBody>
      </p:sp>
      <p:pic>
        <p:nvPicPr>
          <p:cNvPr id="5" name="Picture 4" descr="https://encrypted-tbn0.gstatic.com/images?q=tbn:ANd9GcSGMVhbMAkXWAyuYuFoe4no6xqEOKaBsmWbOd7_Lt51rWr_UuG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933056"/>
            <a:ext cx="2160240" cy="24955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23528" y="623731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Toma</a:t>
            </a:r>
            <a:r>
              <a:rPr lang="en-US" b="1" dirty="0" smtClean="0"/>
              <a:t> V</a:t>
            </a:r>
            <a:r>
              <a:rPr lang="sr-Latn-RS" b="1" dirty="0" smtClean="0"/>
              <a:t>učić Perišić-Vučićeva buna 1842.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2050" name="Picture 2" descr="http://www.artiscenter.com/wp-content/uploads/2013/04/Kneginja-Ljubica-i-knez-Milan-Obrenovic-150x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573016"/>
            <a:ext cx="2520280" cy="266429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868144" y="6237312"/>
            <a:ext cx="2520280" cy="646331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Latn-RS" dirty="0" smtClean="0"/>
              <a:t>Mihailo sa majkom</a:t>
            </a:r>
          </a:p>
          <a:p>
            <a:r>
              <a:rPr lang="sr-Latn-RS" dirty="0" smtClean="0"/>
              <a:t>kneginjom Ljubicom</a:t>
            </a:r>
            <a:endParaRPr lang="en-US" dirty="0"/>
          </a:p>
        </p:txBody>
      </p:sp>
    </p:spTree>
  </p:cSld>
  <p:clrMapOvr>
    <a:masterClrMapping/>
  </p:clrMapOvr>
  <p:transition spd="slow">
    <p:pull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i="1" dirty="0" smtClean="0"/>
              <a:t>               </a:t>
            </a:r>
            <a:endParaRPr lang="sr-Latn-CS" sz="2400" b="1" i="1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FFFF00"/>
                </a:solidFill>
              </a:rPr>
              <a:t>Vladavina</a:t>
            </a:r>
            <a:r>
              <a:rPr lang="en-US" sz="2800" dirty="0" smtClean="0"/>
              <a:t> </a:t>
            </a:r>
            <a:r>
              <a:rPr lang="en-US" sz="2800" dirty="0" err="1"/>
              <a:t>kneza</a:t>
            </a:r>
            <a:r>
              <a:rPr lang="en-US" sz="2800" dirty="0"/>
              <a:t> </a:t>
            </a:r>
            <a:r>
              <a:rPr lang="en-US" sz="2800" b="1" u="sng" dirty="0">
                <a:solidFill>
                  <a:srgbClr val="FFFF00"/>
                </a:solidFill>
              </a:rPr>
              <a:t>Aleksandra </a:t>
            </a:r>
            <a:r>
              <a:rPr lang="en-US" sz="2800" b="1" u="sng" dirty="0" err="1">
                <a:solidFill>
                  <a:srgbClr val="FFFF00"/>
                </a:solidFill>
              </a:rPr>
              <a:t>Karađorđevića</a:t>
            </a:r>
            <a:r>
              <a:rPr lang="en-US" sz="2800" b="1" u="sng" dirty="0">
                <a:solidFill>
                  <a:srgbClr val="00B050"/>
                </a:solidFill>
              </a:rPr>
              <a:t> </a:t>
            </a:r>
            <a:r>
              <a:rPr lang="en-US" sz="2800" b="1" dirty="0"/>
              <a:t>(</a:t>
            </a:r>
            <a:r>
              <a:rPr lang="en-US" sz="2800" b="1" i="1" u="sng" dirty="0">
                <a:solidFill>
                  <a:srgbClr val="FFFF00"/>
                </a:solidFill>
              </a:rPr>
              <a:t>1842-1858</a:t>
            </a:r>
            <a:r>
              <a:rPr lang="en-US" sz="2800" dirty="0"/>
              <a:t>) se </a:t>
            </a:r>
            <a:r>
              <a:rPr lang="en-US" sz="2800" dirty="0" err="1"/>
              <a:t>zove</a:t>
            </a:r>
            <a:r>
              <a:rPr lang="en-US" sz="2800" dirty="0"/>
              <a:t> </a:t>
            </a:r>
            <a:r>
              <a:rPr lang="en-US" sz="2800" b="1" u="sng" dirty="0" err="1">
                <a:solidFill>
                  <a:srgbClr val="FFFF00"/>
                </a:solidFill>
              </a:rPr>
              <a:t>ustavobraniteljski</a:t>
            </a:r>
            <a:r>
              <a:rPr lang="en-US" sz="2800" b="1" u="sng" dirty="0">
                <a:solidFill>
                  <a:srgbClr val="FFFF00"/>
                </a:solidFill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</a:rPr>
              <a:t>režim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 err="1"/>
              <a:t>jer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ustavobranitelji</a:t>
            </a:r>
            <a:r>
              <a:rPr lang="en-US" sz="2800" dirty="0"/>
              <a:t> = </a:t>
            </a:r>
            <a:r>
              <a:rPr lang="en-US" sz="2800" b="1" u="sng" dirty="0" err="1">
                <a:solidFill>
                  <a:srgbClr val="FFFF00"/>
                </a:solidFill>
              </a:rPr>
              <a:t>Državni</a:t>
            </a:r>
            <a:r>
              <a:rPr lang="en-US" sz="2800" b="1" u="sng" dirty="0">
                <a:solidFill>
                  <a:srgbClr val="FFFF00"/>
                </a:solidFill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</a:rPr>
              <a:t>savet</a:t>
            </a:r>
            <a:r>
              <a:rPr lang="en-US" sz="2800" dirty="0"/>
              <a:t>, </a:t>
            </a:r>
            <a:r>
              <a:rPr lang="en-US" sz="2800" dirty="0" err="1"/>
              <a:t>držali</a:t>
            </a:r>
            <a:r>
              <a:rPr lang="en-US" sz="2800" dirty="0"/>
              <a:t> </a:t>
            </a:r>
            <a:r>
              <a:rPr lang="en-US" sz="2800" dirty="0" err="1"/>
              <a:t>svu</a:t>
            </a:r>
            <a:r>
              <a:rPr lang="en-US" sz="2800" dirty="0"/>
              <a:t> </a:t>
            </a:r>
            <a:r>
              <a:rPr lang="en-US" sz="2800" dirty="0" err="1"/>
              <a:t>vlast</a:t>
            </a:r>
            <a:r>
              <a:rPr lang="en-US" sz="2800" dirty="0"/>
              <a:t> u </a:t>
            </a:r>
            <a:r>
              <a:rPr lang="en-US" sz="2800" dirty="0" err="1"/>
              <a:t>svojim</a:t>
            </a:r>
            <a:r>
              <a:rPr lang="en-US" sz="2800" dirty="0"/>
              <a:t> </a:t>
            </a:r>
            <a:r>
              <a:rPr lang="en-US" sz="2800" dirty="0" err="1"/>
              <a:t>rukama</a:t>
            </a:r>
            <a:r>
              <a:rPr lang="en-US" sz="2800" dirty="0"/>
              <a:t>.</a:t>
            </a:r>
            <a:endParaRPr lang="sr-Latn-C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err="1" smtClean="0"/>
              <a:t>Bez</a:t>
            </a:r>
            <a:r>
              <a:rPr lang="en-US" sz="2800" dirty="0" smtClean="0"/>
              <a:t> </a:t>
            </a:r>
            <a:r>
              <a:rPr lang="en-US" sz="2800" dirty="0" err="1"/>
              <a:t>ruske</a:t>
            </a:r>
            <a:r>
              <a:rPr lang="en-US" sz="2800" dirty="0"/>
              <a:t>  </a:t>
            </a:r>
            <a:r>
              <a:rPr lang="en-US" sz="2800" dirty="0" err="1"/>
              <a:t>podrške</a:t>
            </a:r>
            <a:r>
              <a:rPr lang="en-US" sz="2800" dirty="0"/>
              <a:t>, </a:t>
            </a:r>
            <a:r>
              <a:rPr lang="en-US" sz="2800" dirty="0" err="1"/>
              <a:t>ograničen</a:t>
            </a:r>
            <a:r>
              <a:rPr lang="en-US" sz="2800" dirty="0"/>
              <a:t> </a:t>
            </a:r>
            <a:r>
              <a:rPr lang="sr-Latn-RS" sz="2800" dirty="0" smtClean="0"/>
              <a:t>D</a:t>
            </a:r>
            <a:r>
              <a:rPr lang="en-US" sz="2800" dirty="0" err="1" smtClean="0"/>
              <a:t>ržavnim</a:t>
            </a:r>
            <a:r>
              <a:rPr lang="en-US" sz="2800" dirty="0" smtClean="0"/>
              <a:t> </a:t>
            </a:r>
            <a:r>
              <a:rPr lang="en-US" sz="2800" dirty="0" err="1" smtClean="0"/>
              <a:t>savetom</a:t>
            </a:r>
            <a:r>
              <a:rPr lang="sr-Latn-CS" sz="2800" dirty="0" smtClean="0"/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knez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Aleksandar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je bio </a:t>
            </a:r>
            <a:r>
              <a:rPr lang="en-US" sz="2800" b="1" dirty="0" err="1">
                <a:solidFill>
                  <a:srgbClr val="FFFF00"/>
                </a:solidFill>
              </a:rPr>
              <a:t>nemoćan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vladar</a:t>
            </a:r>
            <a:r>
              <a:rPr lang="sr-Latn-RS" sz="2800" b="1" dirty="0" smtClean="0"/>
              <a:t>.</a:t>
            </a:r>
            <a:endParaRPr lang="sr-Latn-CS" sz="2800" b="1" dirty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Pod </a:t>
            </a:r>
            <a:r>
              <a:rPr lang="en-US" sz="2800" b="1" dirty="0" err="1">
                <a:solidFill>
                  <a:srgbClr val="FFFF00"/>
                </a:solidFill>
              </a:rPr>
              <a:t>vladavinom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ustavobranitelja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Srbija</a:t>
            </a:r>
            <a:r>
              <a:rPr lang="en-US" sz="2800" b="1" dirty="0">
                <a:solidFill>
                  <a:srgbClr val="FFFF00"/>
                </a:solidFill>
              </a:rPr>
              <a:t> je </a:t>
            </a:r>
            <a:r>
              <a:rPr lang="en-US" sz="2800" b="1" dirty="0" err="1">
                <a:solidFill>
                  <a:srgbClr val="FFFF00"/>
                </a:solidFill>
              </a:rPr>
              <a:t>dobila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ustanove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moderne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države</a:t>
            </a:r>
            <a:r>
              <a:rPr lang="en-US" sz="2800" b="1" dirty="0">
                <a:solidFill>
                  <a:srgbClr val="FFFF00"/>
                </a:solidFill>
              </a:rPr>
              <a:t>.</a:t>
            </a:r>
            <a:endParaRPr lang="sr-Latn-CS" sz="2800" b="1" dirty="0">
              <a:solidFill>
                <a:srgbClr val="FFFF00"/>
              </a:solidFill>
            </a:endParaRPr>
          </a:p>
          <a:p>
            <a:endParaRPr lang="sr-Latn-CS" i="1" dirty="0"/>
          </a:p>
        </p:txBody>
      </p:sp>
      <p:pic>
        <p:nvPicPr>
          <p:cNvPr id="5" name="Picture 4" descr="http://t3.gstatic.com/images?q=tbn:ANd9GcRCsJorndioUVAKqD76FqqUFxN7K3JQ0GrxD_6j4SYKJhdi5rs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73016"/>
            <a:ext cx="3275856" cy="32849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707904" y="3645024"/>
            <a:ext cx="543609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</a:t>
            </a:r>
            <a:r>
              <a:rPr lang="en-US" sz="3200" dirty="0" err="1" smtClean="0"/>
              <a:t>Prvo</a:t>
            </a:r>
            <a:r>
              <a:rPr lang="en-US" sz="3200" dirty="0" smtClean="0"/>
              <a:t> je </a:t>
            </a:r>
            <a:r>
              <a:rPr lang="en-US" sz="3200" dirty="0" err="1" smtClean="0"/>
              <a:t>stvoren</a:t>
            </a:r>
            <a:r>
              <a:rPr lang="en-US" sz="3200" dirty="0" smtClean="0"/>
              <a:t> </a:t>
            </a:r>
            <a:r>
              <a:rPr lang="en-US" sz="3200" dirty="0" err="1" smtClean="0"/>
              <a:t>državni</a:t>
            </a:r>
            <a:r>
              <a:rPr lang="en-US" sz="3200" dirty="0" smtClean="0"/>
              <a:t> </a:t>
            </a:r>
            <a:r>
              <a:rPr lang="en-US" sz="3200" dirty="0" err="1" smtClean="0"/>
              <a:t>apar</a:t>
            </a:r>
            <a:r>
              <a:rPr lang="sr-Latn-CS" sz="3200" dirty="0" smtClean="0"/>
              <a:t>a</a:t>
            </a:r>
            <a:r>
              <a:rPr lang="en-US" sz="3200" dirty="0" smtClean="0"/>
              <a:t>t, </a:t>
            </a:r>
            <a:r>
              <a:rPr lang="en-US" sz="3200" dirty="0" err="1" smtClean="0"/>
              <a:t>zat</a:t>
            </a:r>
            <a:r>
              <a:rPr lang="sr-Latn-CS" sz="3200" dirty="0" smtClean="0"/>
              <a:t>i</a:t>
            </a:r>
            <a:r>
              <a:rPr lang="en-US" sz="3200" dirty="0" smtClean="0"/>
              <a:t>m s</a:t>
            </a:r>
            <a:r>
              <a:rPr lang="sr-Latn-CS" sz="3200" dirty="0" smtClean="0"/>
              <a:t>u</a:t>
            </a:r>
            <a:r>
              <a:rPr lang="en-US" sz="3200" dirty="0" smtClean="0"/>
              <a:t> </a:t>
            </a:r>
            <a:r>
              <a:rPr lang="en-US" sz="3200" dirty="0" err="1" smtClean="0"/>
              <a:t>usvojeni</a:t>
            </a:r>
            <a:r>
              <a:rPr lang="en-US" sz="3200" dirty="0" smtClean="0"/>
              <a:t> </a:t>
            </a:r>
            <a:r>
              <a:rPr lang="en-US" sz="3200" dirty="0" err="1" smtClean="0"/>
              <a:t>važni</a:t>
            </a:r>
            <a:r>
              <a:rPr lang="en-US" sz="3200" dirty="0" smtClean="0"/>
              <a:t> </a:t>
            </a:r>
            <a:r>
              <a:rPr lang="en-US" sz="3200" dirty="0" err="1" smtClean="0"/>
              <a:t>zakoni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osnovane</a:t>
            </a:r>
            <a:r>
              <a:rPr lang="en-US" sz="3200" dirty="0" smtClean="0"/>
              <a:t> </a:t>
            </a:r>
            <a:r>
              <a:rPr lang="en-US" sz="3200" dirty="0" err="1" smtClean="0"/>
              <a:t>ustanove</a:t>
            </a:r>
            <a:r>
              <a:rPr lang="en-US" sz="3200" dirty="0" smtClean="0"/>
              <a:t> </a:t>
            </a:r>
            <a:r>
              <a:rPr lang="en-US" sz="3200" dirty="0" err="1" smtClean="0"/>
              <a:t>od</a:t>
            </a:r>
            <a:r>
              <a:rPr lang="en-US" sz="3200" dirty="0" smtClean="0"/>
              <a:t> </a:t>
            </a:r>
            <a:r>
              <a:rPr lang="en-US" sz="3200" dirty="0" err="1" smtClean="0"/>
              <a:t>nacionalnog</a:t>
            </a:r>
            <a:r>
              <a:rPr lang="en-US" sz="3200" dirty="0" smtClean="0"/>
              <a:t> </a:t>
            </a:r>
            <a:r>
              <a:rPr lang="en-US" sz="3200" dirty="0" err="1" smtClean="0"/>
              <a:t>značaja</a:t>
            </a:r>
            <a:r>
              <a:rPr lang="en-US" sz="3200" dirty="0" smtClean="0"/>
              <a:t> u </a:t>
            </a:r>
            <a:r>
              <a:rPr lang="en-US" sz="3200" dirty="0" err="1" smtClean="0"/>
              <a:t>oblasti</a:t>
            </a:r>
            <a:r>
              <a:rPr lang="en-US" sz="3200" dirty="0" smtClean="0"/>
              <a:t> </a:t>
            </a:r>
            <a:r>
              <a:rPr lang="en-US" sz="3200" dirty="0" err="1" smtClean="0"/>
              <a:t>prosvete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kulture</a:t>
            </a:r>
            <a:r>
              <a:rPr lang="en-US" sz="3200" dirty="0" smtClean="0"/>
              <a:t>.</a:t>
            </a:r>
            <a:endParaRPr lang="sr-Latn-CS" sz="3200" dirty="0" smtClean="0"/>
          </a:p>
          <a:p>
            <a:endParaRPr lang="sr-Latn-CS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638132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</p:txBody>
      </p:sp>
      <p:sp>
        <p:nvSpPr>
          <p:cNvPr id="8" name="Rectangle 7"/>
          <p:cNvSpPr/>
          <p:nvPr/>
        </p:nvSpPr>
        <p:spPr>
          <a:xfrm>
            <a:off x="683568" y="6093296"/>
            <a:ext cx="806489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CS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Aleksandar Karađorđević </a:t>
            </a:r>
            <a:endParaRPr lang="en-US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74" name="AutoShape 2" descr="data:image/jpeg;base64,/9j/4AAQSkZJRgABAQAAAQABAAD/2wCEAAkGBhQSERQUExQWFRUUGBgYGBgXFBgXFxcUFRcXFxYXFxgXHCYeFxwjGhQXHy8gJCcpLCwsFh4xNTAqNSYrLCkBCQoKDgwOGg8PGiwkHyUsKSwsLC0pLCwsLCwsKSwsLCwpLCwsLCwsLCwsKSwpKSksKSwsLCwsLCwsLCksLCwsKf/AABEIAQYAwAMBIgACEQEDEQH/xAAbAAACAwEBAQAAAAAAAAAAAAADBAIFBgEAB//EAD4QAAIBAgQDBgQEBAYBBQEAAAECEQADBBIhMQVBUQYiYXGBkRMyQqFSscHRFCPh8GJygpKy8QczQ1Oi4iX/xAAaAQADAQEBAQAAAAAAAAAAAAABAgMEAAUG/8QAKxEAAgIBBAIBBAEEAwAAAAAAAAECEQMSITFBBBNRImFx8DIFkaHBIzOB/9oADAMBAAIRAxEAPwDRLZAO9dMDx9aFbPjvUmWvMaNdh0uV3N40s6wNaBn86XSNY7dYbVwDTTSlUudaILs0aBYzlB51FrdDArvxK5RFciFzQaVCwxNFbUVxbUU2km5oOoEUte/vSjTQrkk1aMKM88gvmnrU2gjWiuPKghKukZXJHragVIoIrjba1FiY8/ypxLIPB/rXiFA8TXoob1yRzdElaiq42pZiBURe00pJRstjlXIy5HWlr1wAVBiTQHc1HSa1JCd4y1RugACjuDNDuiRFckPZpFOwo3xKWRiTRBaM0mkGojcuyajFE+GaZSzQoOoTA1oy26Pcs9Kj8E9aFoDsGVqKiaP/AAulQt4IzvRTXyI7IR510Uw2DjnQoq0UmZ5yaIla4BUy1QY9KskZZSIlOteIr0VAimJ8g2OtDZzR5qDnXausokcqDW67cXpS4J2I+9LZTSQxExS2HJBqzVRSty1rQ1dDKPZJm0oJYV4jWoXDSNUaIOwFy5QialdqBWlRbg19q0KIqVOwvdoZ0rK5NldKCW7Io6WxQbNNg6Uts6kD+GOldPlUJoq3Y3pG2GiBWh3Vbl+1H+NQLrmnhdk51RXXbpnWurdqN22SaggNb41R50uQueahdvhFLMQAoknoK6ErP9r7xFtE/G+vkuv5ke1UulYkMeuaiOjj+b5EAXkW1J/0ggD70DEY+621wp/lS3HqGQ0lhflFMos152TLK+T7Hxf6f4+hXFMHd43ftDMyi+o3yj4d0DqIlW8oFXPBsfbxNv4lpsynQgiGVhurDkaqWFVHZ7Ffw/FGtg9zEDUcs+Usp9ww/wBdUhklOLXZg87wMeCSlDj4N4yCk8XAGm9WDrIpPE2RvXY5Jvk83LFpbIrgxotuDvULicxS9m4Zq03fAmOFcjl1BSOIFNlqTvmppvsu0uhV29q7moLMamGqqEZtLDHpXbjU1btVE4cb1g1K9zVpdCq3elFOIoi2gNqi1ueVNqixHGSIC4K58SpLh6Lbw9NcFySam+AKrNEGHoypUxFd7V0D0y7Fv4aoGwBTs1FrU0yyCPELrhgd6x3bxgrYZREszxPKMkk+Gtb4W/avl/bfGfG4gLfwlYYZYKsZVs7KZIHLaqxlZ0IaZJo1/BMHY+AGKK5MakkyT4TFWGFwOHZe8EWdiGymem+tZLgpi7AtW7P8suyWicoYNCECdDvXsZaIvGMNbvKxHzD6SJzSwPORpXnuDc3ue3HLJQVX/kJ2mZMLcQMxCXCQrEaBhBysRtIOh20NZG+//wDWw0b5rX/L9qvO3qKMCFYEd5Sg1YIROk9Ikb86peEYdQOHOQDda+Fzayba5wJncRlj06mteBJR1flGfyc08n0S6pn0/eg31mi8qE7a1FMztJgGw2lLC3VgjTS99gKopNi1QBkpPELTdy/prSN15qsRWKvarmSu3AeVcKVVEz6Ko1NeZaMwrlxB615Utj00rAKlEW0SK7TNsaUnIWqBLaqBtddKZK6eNRcdRRJ8sVdZoM049j3pW7hzStjaTiNRUNAiKnbanjIlKA2dqwHbPh1xcal7/wBu4nwgejBs5B9JPpW8Uisv2+7OW72FL5mT4ZDNlcgMvynMDoTrudd60wnukQ007Mfw/tFhkv3xnliVVW+kqo1EnxzfathhsUl5QVdWiNQRB6jzrE4Xshhzm7pZTEfzGlfYb01a7O/w1wNhrzKIhlcBwfaDTZMcJcN2asWWcOUqLXtgDdsFBGsDXaBVOvBcQ+PsN8Jkw+HKhSxUaKNTAY7kADwAqWPu3LrCxbfPeffKABbTm56QNpOprWcOuErlJJKGJOpIjQnrzHpXR/4o1+SeWXsbf4G2oF96Jc2quvGlirEexMYg0PENUAa9cu9aqluKAJJocUVhQHbxqiEZFiKhcNdZaE51qiEPor4pZ0Ioi4oGszgb4jUyT6/lTIxBB+VvasTxousr+DRMQeddOJVazycR1iY9f2rhvMTuPvSencd5tjRDGKedQxGKQDVv1qg/i+pAqDYtYmZPSaPqsX2lyMaT4D70ZcQCPGqVMckakD1qD8QT8WnQUHhvgKz1yWV3iGYwB6/sKXS+f+9arLnFFkQOWusaz/T70u3HAOnlNUWH7E3m+5oLuPyozfhBPtXy7tZxe7fvC3cufymB7k91QZEnx8TWtx3GUFtszBMwIEkDMTsF6ms/cw4/lNC/EOQlj9I0J15ATTY4+t7lkvZBtdFHh8Pj7DC2iNeVhnQrzXWCx2U6Hf0nSrHA8Ox2Jviy0WJGZ2zB2VOZ7p8QOW9X3CnUvs0iQqjQqkH4fSBqD0Bbwp7sngTbxV5zE5LY0+kksSp1MHuajxpp5tKbrcioXSsuOE8Ew+CtNbRSXaJb5nuNyDN030HQ9DVG2exfDsO7clWgyIUnK/oCFMSJDRMVeHC/zGzFgWbRh3SIfurImQQAs7kd2IMUl2jNsSC0wsgM5XuoMudjBItqWEtsoMwZ0zQdv5Hf9hgsCJBBHUGR7ilL1nSvlnFuMXLN4izcuJBknVGJOveT6TqZAJWMsU5g/wDyHfEC5FwdflP20PtWxePLlEvcuGbx9KA10e1VWD4yuJWVbzXQEeY5jxGlMhFX5mj+/CmUK5DqXQ7E0G/fRdOZ5Dekb3EY0SfM7egpe1bggtFMo/Ijl8FoHB235g70N6RLx+dEtYvXXUH7fvTaRdVl3wfiqqApG8S07k+lWZ4raU95vSsurhhodoO3Q1C/g8xzGYJnbWNAI9qm8asVSZrMPxKyT3InwAFOLfBqh4Lg0CygOuhJOs9I5airVLMaEj1PKpOKsawzIrGIBNBfCoRMDSZ66UO7ikUiW16/lFCGOFxjrvqI8fActK6kdTYvdW1PzgeEihpgbZEZpnnm19xSuL4SignKsjXWTP3FAt8NQ90FlbU91tI5fN5gb0yrpg0sZfhAmAXiPmzTr5dPGsx2n7RW8Kfhoue7HPZZ2LdTzik+0HbE2Cbdi6LjbFo0Q7QI0ZvKR57VmeCcMbE3WZySq952JkknlPjV4Ra3kwVqdIf7NWWv4j418kqvfJY/SpkkDkOQjmdK1q4hmh2BXPlYaDuoWIWDygePzOPCq/A4Jc7jbMonrpDIsDbRdvLoaurOG+OLoHd+Gvw4mMpcjKQ0HKQ0tGkjyAqc5JuzTG1DSvz+Q2CxLqcuwMMxAAKiIjTcwAdPGetWPYrGa4h5JDMhWTm7qh1JU/hLBo8I33rMLxIW0aVcRGUZZkhghGbZhnGhPJjGpitrwqyLV5QSDntSVH0srEkSP8zD0rPn/i/3gONKzuP4sVZtWZgHKLoAwWCVmNN9+UnSazXHeF469a+JZtkrmE3DcRWDg6GM0hhooKnKVIzLm2vOOXmslby6thrtu4FYDvKxKukkjQqxUeI010IcB2pw1u1dW63zIzIoXvtE5T3vkWBMmPkjfSjhVVQ2mMk3Lqu+r3r7nyDG4F7LZHEGAdwRBEjUeFBBp3jXFDfu5tIEhdI0LM0x4knyEDlSIr01xuee6vYYwuJZGDKYIrWYTHNdUMoJ6+BG4rHLVz2cx/w7oU/K+h8DyP6etCSOTL8l9oI8hXTh3O8+pp3+I8K6cYBvUtTHor3wzDr71xFYHSfenmxQP/VDOJFG2CkW+EweWY1zCOmhphrbZQo0jn5UXBjSm7ZrNJ7hRHB38u4g840BPWlOOYshZWWM8t49pPpTzYqOVeuODyHtSXvwOmZY4ZmGuYtm5j6B++b0pzhuAysCVI1MaxHz6nroVFXQRT9I9q7csWwCSAABOukAazRc+gkCnjNfPO3XazMTYsN3VkXHB+Y80Uj6Rz6nw3N2u7aqyfCwzGD87iRI/Cs6weZ9udYImr4sVfUxHLpEa3+Cwf8AD4dE+oy7+glh5ACPSs32Q4b8XEBiO7a7x8/pHvr6Vp+OXjOmuygDedz+RHqKfI7ekrBaYuQ9wi4ItvEljmM5SD3yTtyhm3PXlVth7wUMxVzmKlwgzNnOQEW5gkEkaHWIiNaU/iQy25WMhh3yyGLDUEz3SZJG/wApr3Ebw0KqodUz6xmZjzB3AVkOgZSZJ2FZr3KcRK3F49i1lLjNdFtwzhS75cklZLTIe5czGJH8vrvqsFjVuYi2VgQzAgZoCvaJkZtdW7sbgiKwfBuNRiLrgknOSmzISrAsWAiVIznTbTfWtVgcc9+/avFVUKbad0xnZnDHQCFgNqOsTrTZMa07i4pO6RddpSvwyzIj5GVyHICtkaWDk7Aqp26biKyXGu19u3dymyUdVtjOEYMwRfhlCtwkZFKsFI3B11Fb7jeGy2rm8lLhESDK5IgqVPXZl8xuPi/bRIxJ5E5idIMl2Ov81zz5x5czPxfqWlgy7O0VWIv53ZojMxMdJM1wGgq1TBr0jKFFGRoI86ApooNcA2mHxAdFbTUCZ68x71xLgMkZTG4/XXf+lKdl8VKsh+kyPJv6/nVk2IT8W20aVF7Oii4Brc0Hy9NvzrjwJ+XTfT8qLicUAIG50H716ziwRrpHWuBfRp7NzKNdKYtXp2P2qsxmORQGY+nMnoKrW7Q3DouVR4gsftpWfRe4TUlBM10rNZJ+N4gCQUYDeAQR6EiiW+1TgSyA/wCVo+zD9aX1vobg0qPqZr55237UG47WbZ/lqYYj62G4/wAo+/tVnxHtoBaaEYMQwGo0aNCdZ0kHavnlw1fFip6mJJ9A2NCIqb1admsIj3RnggMvdYkBpDTqAdsoGx1YVoYEabsRh8mHLn62J/0qIH3n3qGItm5dUAEiQZG3e15bwqj3p3GYVLFzLbuKikZiGOU6jWJG3dlZGx8aawUW1DS8KoXuZXBgLzQErJkAGszTtyRqU4yiovagtvhrsCBbY+OUCYBaA0zGpkbaCkeIcFvXgGQRdyQe9G/PTf5ifDMN4q2TjMKShaQJOZWmG2YydjQ7fEpCZmUOdgOYHKCToBr4SazpzXRp9cHtZQcF4f8ACu5CQrJbImRAchczGemf2FaTh7lbNi3CiHtz5tdUtqDrtA8KyvErzDFuv4yDtpldVXbzBq+4EVuYm0iaKLrHLqcqICwkknnt5b1XJbhZnxyUJyX5Rp+M4l2tXAJKlH01JkgRAAYnQH6G3r5L2yt5byyI7vSNtP8A4rfQjntGkQPqvafDgWXJPdyNIMEEsYXRlZSAZ3B2r5L2uuA4lojTMNPh6RcfQ/DA6c9fSKn4iFzMp1ooFCWig16BlCLRVoS0VaJxZcIvlX0+oEfr+lWkFZ0mfSqGxdKsCNwQR6VoC4MEbHX3pWcDIJ28RryH9dakk8+VcWula4A1eYvc68gPE/1qOIvZZjWP70ruGu5boPRgfvQMWdI6ae1JW9FFwN8NxAfwgiecT9Qpj+Lt2GYNbW5mAYBphbgJW4BlIzAkAgf1qo4VILEeX6n7VfWLSW3m+JU6B9wCeTCNB5T41HIkmVhbVmK4rnJkrCtqI1GUE+4GonwO9ATgd5trbczt0zE/8D9uonZcR4clxg9thGwAIOmm0EkbfflVtwnPaXIoQTuzmMo8wO6PCdaZ5qjsKsTbPl2O4RetfPbZY0kjSZYbjQ6o3saL2dwVy5fHw2KsgLZukbbbSSB61veN8YF1TbygsJEj5XgnYwDsTpzk66mluyfChbV3gg3Dz3Crt5SZPtXe16bfJTHh1TUSsXBG6WS4zfEDFmLXMqtpyzbsY08B6ULEYO6mVkZiEYWyraFJgAHUjKQRrsR9rDiViWU8mdgdY1QSCNRr83Mb+h7bvB0dGYLoVUnmBqqloAjxiRroASK7UwOFNopf40i5cK3IJLDQkqwbQ7/MN9/wg06qlLiZ2ZX0gFgxm3K6iNmliIOk89Zs8D2cs3FDOjTqZzkHXrlNX2HwKIZRACeYBLH/AFHX70k8yW1GnD4cpb3SEcLw9XyPcQZl2zDXLykcjrsdj4sYv+D2lFxjAARNIAGrnXb/AAo3vSV23G+n5+25qx4GYwwY/NfJYTuFICp/9Y/3edY8km0a8qjjjpXff4FuLkMhBynMbYIJgDNcJOouW+ggZt+ROlfJO0uIL4liSTtuWMZhmjvO/wCI7GPAbV9avsWPyssXbf4isZ2hVyW2mJMwADO4GtfIu0ForiGBBBhNwR9Cg6FVO4PIVq8bk8rIJItTUVBRRVrcZyQFFAoYoi1xwVBVrgbvdHhp+tVSUzYaK5gLbMOoqRuCq83NqJbuUtHDWIuQ2blsambqsNYJ8yKAz6nxrlux4kfelGTGhfAECPTx3NDPG7hXJo6mFEiDGw1G/LeufwYOhY+wFSt4QL3oJggep2A8aDS7HjKXRc8DbK3dA0GhInWfmjmd9/GtXguDWnTMwlvmkktJ8QdDWb4NZ09QD+w8prYYW5ANeb5DfR6eCCa3R884nhv57IIADAQBp3uftV7bXLIGgG3kNqru0ixeLCO8oO+sCRMego1jiAKZ3BHIkCRrzgVZ24oXG1CTK3isj4JO5uHfxEbUMIS6qFEhgrGCdtNddeXn51LH3luNbVDmhp038YG9NYfFDNbggRkMRCs4BUktuJER0NU4RJ1KX9izwuBeBO2s5SNDE6jQ8/aeYqwW3sp1I6MWkHw0kbRuI3mh4cNscqkgbGT13EeZjXoNNGrBHlmEAgDNzJ000nXw3ExrklJmyONc0/39+4jxM9yMurkIp7oM3Dlnu6HctHlB1gW2Mti2oUAyoGULuAB05gCPYaiaQxWGyshYEZbtonwBcSNdeYJPh51dY62CToHmSDJAkHu94bagH/b1MJJ8EMtp0yvxAZrTI0FSpDXmIZSTmZWGXKrpJDeIbWNRWD7WdmzcbPbHeX5hoBJl4GUBSTmLyvdUGGYtE/Qv4ZpDNaRmEqRIKkd0rA0mGLRJ1BMiDCwxuADqpumGCwWyQGj5kK2pGQne2YBIIJIImuOel7GWSs+GZY3EfapCt92s4GijM4EyRmU7CGYFoGZTBLEMpXS2q5VEVgmSK9KE9asyyjRJaItQQUQCqChUo9k94edASmEFEA0zUS1vV5wvso7qblzuoBO8E9PKnMbwKwyFrDEsNwZ5chuDy+1Z3ljdFfVKrMo51o1lqWuHvGjWDVBB3DIzMAP72/emmwNwOpZTlRl30HzAE0LB4hrZkcxH3B39K9icQ7kszEzJOvM/1qcrb+xWLSRpMNABjc3B+Zn8qsMVjSjXnPyIqgbatlWfGZJ61nkutAYKSDDMehGhI6yCaeZM+YciwPpA/WscoK9z0ottUv3kqsdcRgVS1cLMDDtmk9DB5SPKuthGWzlIMtlgLr3iwgRz0JGnhWhRSd9TET1A2/Oqzj7QqjTUzrMHKCY011MD1Goro5Laii2TwvXheST6M/w4D4izJGx666frVziOEkEwA4PkpGvIHTaRy3qhzgDbXr+tOcM7R6gMwccpBDHyIBzVonFvdHm4ZQSqRp1xQOneUzsVjeOfy/em0+oyJnSCNjuQJlT70hY4ghEy3+0kepgQaKMSn4x7Ex5gSayPHL4PSjlxSX8/3/AziMrAg6q06A7AknryB28t96SHF71n6BeXlmDKwAExmEA0w15AY+IPQH7dfSq3EX8lyCxa205XmcpytKPrEd0ZWnQyDuIMYN8onlli6lf+i0w3aBjr8Bl2PduKdCAw6ciK63a21OUrcQrprbBHI/Q07RWG4qmIS9ba2xKsAQhMLIWWBViBrrp4+lW3EsGFKMVyLeAOX6VYggwRplYSJGx13WqeiNWZHP6tI/2k4xYe2QLiuwHykHNABAAzd4b8o2rOYfgbKqSNRkMjN9LM3I7yw5cvGl7mBC4i0DMhhMQMw3VvCYg9CDzrWd4mCFB5AtuB4xVP+tJJixhKbe32AW+w2a0SoW4xAAhxIb4ItCRdEyGLNoeS86q+I9jQHcLmUAz3hl7pdwCA5hv5dpm+f6l22O0wfGDbt5Xtuv8AiQhx7QGFOWuKWboIVxPMSFOn+ExFR904nSwVzsfLF7MXtJU6x9LHUraaJUEafGHt4iRNgmtkSOhiCDzP1Afh+4r66OFW37xUdflbfuncSDrbQ8vlHTTKcd4QqlmtgAREKdgvIiIA/rV4eTqdMi8LW5Xca7QNdlV7qE7Dn5+wpLCYsoNMus7iSsiDHSRSlyjvhXVLblSFacpjfUmf76VZRjFUI5NuyruDU0eyaEUM0S0tOTHrbeNGF31pNTFTmhQyY3YxTIZU+YOx9KveHYhXWRodmHT+lZgUa1cKkEGCOYNRyY9SNnj+S8Ule6+DYA6VRdpb2oE7KOcHvseX1CE16aUK32huAQcreYP6EflVTxXiJOZ3848YAAHP6VH9moYsEoytnoeb5+PNi0Qv/wBKXjWOPyDpLfoKqcPjGWSDp05GvYy8TE77n3P7moBO6PE/vW+jxDQcO42ogtbggwCJ8Oczz6VZr2jtz/6jD/fp5EjT2NZlU1XKdI189Jrq4YuYkaBjqY+XUilcEOsjNQnH7I2vkdQQ2uu7fiPSfanOH8Tt3HgXc4yXGOYk6fDK94xqe94+Y2Pzl31PnV/wK5GyksqO06blGyR/iBiPKklj25KRy7rZFnxDiq21Fu7mEKhQrBmFA8gQQdZnbTo9wftGMRae1eyhcxKMYGR4DHMDOVHynbSRIjLFZbtNxr+IuKQ7sqrAzwDJ3jw0HtSvBQ5vILYliRpy35+FMo7bk5PfY1sst5Fug/yyRMbjbveR7prWBMwA+ofL4+HjoTPUULhvZ8d4Xe8zAZ3gLyhQqjRVA0AFOvh8oU8tjB6dJ5iKx5JpukejgjKP8uwlgxodNpEDYwQR/etexOCRx31UnxXXXxooBZDp3rWo2g2yRp0MfqK7pHLbxHmOhqB6OOWtaZdFPiuGoglSw/ysR+tUZ4i6gjNnBkd4ZoHr+Woq/wCO3DkYyZgaz4Rv61lTrWzCrVs8nzajOoqiOJuNcbUySQPTYAdAOlW/EsGq2lyzKwYLkiI6ctKrMGpN1B/iH2q64yCbR8N/b+hp5v6kjLBfS2ZQnWii5QWbWu/Eq5mQdbtFFwUkWrqvXUMPZehrsUmLx60UX4oBDEkVVcUvS6ryGp8yNParJXn9aoMTdLMzHx/p9orkgsrb2pMf2NhTuPtKMgTX94/f9KVtLLDz/LWjYg5Ssbgz+VMAY4bbUQzGBqNuevXzFEu4EmWUyqCSZiASd/8AbQrd9rjEkxPIARMchEf9UrcxBUEA6nQxXHCdavgPE0toAGKOYmLYuFjJygAjfvRymaypq64SwV0IYK+ZR3iyoFKGSWSWBBgaCddNqWStDRdMcXgCpmu4p/qOYDbMTJWQe++uqpoObDar7svhka6rLbyDJIG5AJ0LHmSNaprXC3xd7RHu8rVpFICW90DEbaEEhZmZLCrrgtprWIvI7d5IVoIgZR8ojSBMadKjNPTuXjkg5pRWxt7Z033ihXcXAa1yZgV6ZiNdOfOs7c4xkVGJiVLb8hGg9/tQeB8VF5iSScpEGfqKsfymsvqdWaXmTaSNHhL5S4kwCpymQdQdDI9p8KLZkNlMgiRG5BHgd6DxC3DSIIPQsP8AlQsNi2uBi2rK3IDUDT10ilq90bm9OTfsV44hyXP8pPTUa1kRerdcStBkeOakbzup66189U1r8fdHnf1BVNMbs4koQymD/fWiYnjN1xlZhHgoE+GlV7tQS+tXcU3Z5+ppURd9aKgpd01NFRTFEAWKlNGCIQxkqZGVTB01mWMbae/hUDhGPywf9Qn71x1kM4NeYeNGHDnG6n2nWuvwy5GqnygiuDYo97lPzePIedVmJxMIVA3M+MDl+XtVhieEXWOxjl3T+goNvszdY/8A5aiCyqwTRcU9DP50XiNwF5GxmPATtV5g+xd2ZOb0Uc/9dWa9hJguGEDdmgR7D/lXHOaMtw+2CHDHLGo13Mbfag2eD3bklUOWT3mhU3/G0L963OG4BhbOty8ixr3ZdtOkAgf7hU7/AGswVkzbtNdcbPdYn2VTPu/pXAUvgzuC7EudSGueCAhY8XZZP+lSPGm+JcMt2bPevWwxiLFuW5b3HEiRroWYz0pfjP8A5Av3hlDFE/AgCL7KAD6yazd3EFtyaFB3Zf4ntjcVPh2YsgLkPwxlZxzzuO8220xptVJax9wTDEZhBjmKAF3ip2rdEPBaWbLPlZyTI0k9OVXXAcemGuH4qsU37hG4UrB0Mb1R230HMDkOVMYi7+EGCIP9g0JRTVMKk07NXje26OIDXCZ0mYjoddfarPB48fAV9SzSCMoylQTlIO4MyPKvnHxgHU8lI2MbGdDy863XCe01h0AZ8rd6Q5J3ZjGc/PodzqazZcelLSjf4s/ZNqc622/JatxANZBMjddQIldYnfYg6jnWFWKu+LcUs/8At6kzMCF2is+GFPhjSbJeXkcmotp18E3ANBNrWutcFeW7VjGdCwTRVoT3Na98SuOQRhQTbqXxBXrhrgnReI+ViI8aaPanEIP/AFW9TP50hVdirsmOQ/OiBovR26xA3efNU/auN/5BxHJo8kT9qzNxqhNEGlGiHbLFXDHxX5/VH5UjjeL3Q3fdiY1lppDh1vMx5aGoYhu9ttpXB0pBGxGYySf6U1jsMBbDDz9/+j7VWAmrG3cm2AeYI36dfauCV7KIo2LSG56gH7UEtpRcViAwTwB9uQoBOW4ivK+1AQ0QNRAMpeIOmlHvXyQPc+fP+/GklbWpl64AQGi2X1FLq1FttROLRTXHNRS6KlcuA8qBwMpXkOtdd6Gj60Dhu5a1rnwa9XqByIBNaJlr1eoBOMIBqovWdfWvV6mQGQNj7/1qbYaa9XqIBvA2Mobx0pLFW9T4k/nXq9XBBjDGZB2in8Nh+6f8P6716vUDiubCamOtSTDTFer1E6ztzBxrpXbWF612vVxwS1hdPt7VNMNp/wB1yvUQEv4eh/D5VyvVxxYDD+NdFuvV6lGIsletWta9XqA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push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err="1" smtClean="0"/>
              <a:t>Ustavobranitel</a:t>
            </a:r>
            <a:r>
              <a:rPr lang="sr-Latn-CS" sz="2800" dirty="0"/>
              <a:t>j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insistirali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3 </a:t>
            </a:r>
            <a:r>
              <a:rPr lang="en-US" sz="2800" dirty="0" err="1"/>
              <a:t>elementa</a:t>
            </a:r>
            <a:r>
              <a:rPr lang="en-US" sz="2800" dirty="0"/>
              <a:t> </a:t>
            </a:r>
            <a:r>
              <a:rPr lang="en-US" sz="2800" dirty="0" err="1"/>
              <a:t>budućeg</a:t>
            </a:r>
            <a:r>
              <a:rPr lang="en-US" sz="2800" dirty="0"/>
              <a:t> </a:t>
            </a:r>
            <a:r>
              <a:rPr lang="en-US" sz="2800" dirty="0" err="1"/>
              <a:t>razvoja</a:t>
            </a:r>
            <a:r>
              <a:rPr lang="en-US" sz="2800" dirty="0"/>
              <a:t> </a:t>
            </a:r>
            <a:r>
              <a:rPr lang="en-US" sz="2800" dirty="0" err="1"/>
              <a:t>Srbije</a:t>
            </a:r>
            <a:r>
              <a:rPr lang="en-US" sz="2800" dirty="0"/>
              <a:t>:</a:t>
            </a:r>
            <a:endParaRPr lang="sr-Latn-CS" sz="2800" dirty="0"/>
          </a:p>
          <a:p>
            <a:r>
              <a:rPr lang="en-US" sz="2800" dirty="0"/>
              <a:t>1.)</a:t>
            </a:r>
            <a:r>
              <a:rPr lang="en-US" sz="2800" dirty="0" err="1"/>
              <a:t>poštovanje</a:t>
            </a:r>
            <a:r>
              <a:rPr lang="en-US" sz="2800" dirty="0"/>
              <a:t> </a:t>
            </a:r>
            <a:r>
              <a:rPr lang="en-US" sz="2800" dirty="0" err="1"/>
              <a:t>zakona</a:t>
            </a:r>
            <a:r>
              <a:rPr lang="en-US" sz="2800" dirty="0"/>
              <a:t>;  2.) </a:t>
            </a:r>
            <a:r>
              <a:rPr lang="en-US" sz="2800" dirty="0" err="1"/>
              <a:t>sloboda</a:t>
            </a:r>
            <a:r>
              <a:rPr lang="en-US" sz="2800" dirty="0"/>
              <a:t> </a:t>
            </a:r>
            <a:r>
              <a:rPr lang="en-US" sz="2800" dirty="0" err="1"/>
              <a:t>trgovine</a:t>
            </a:r>
            <a:r>
              <a:rPr lang="en-US" sz="2800" dirty="0"/>
              <a:t>; 3.)</a:t>
            </a:r>
            <a:r>
              <a:rPr lang="en-US" sz="2800" dirty="0" err="1"/>
              <a:t>sistematsko</a:t>
            </a:r>
            <a:r>
              <a:rPr lang="en-US" sz="2800" dirty="0"/>
              <a:t> </a:t>
            </a:r>
            <a:r>
              <a:rPr lang="en-US" sz="2800" dirty="0" err="1"/>
              <a:t>obrazovanje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prosvećivanje</a:t>
            </a:r>
            <a:r>
              <a:rPr lang="en-US" sz="2800" dirty="0"/>
              <a:t> </a:t>
            </a:r>
            <a:r>
              <a:rPr lang="en-US" sz="2800" dirty="0" err="1"/>
              <a:t>naroda</a:t>
            </a:r>
            <a:r>
              <a:rPr lang="en-US" sz="2800" dirty="0" smtClean="0"/>
              <a:t>;</a:t>
            </a:r>
            <a:endParaRPr lang="sr-Latn-RS" sz="2800" dirty="0" smtClean="0"/>
          </a:p>
          <a:p>
            <a:endParaRPr lang="sr-Latn-RS" sz="2800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sr-Latn-CS" sz="2800" dirty="0" smtClean="0"/>
              <a:t>U potpunosti primenili Turski ustav (iz 1838), osnovali sudove;</a:t>
            </a:r>
          </a:p>
          <a:p>
            <a:endParaRPr lang="sr-Latn-CS" sz="2800" dirty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i="1" u="sng" dirty="0" smtClean="0">
                <a:solidFill>
                  <a:srgbClr val="FFFF00"/>
                </a:solidFill>
              </a:rPr>
              <a:t>1844</a:t>
            </a:r>
            <a:r>
              <a:rPr lang="en-US" sz="2800" dirty="0" smtClean="0"/>
              <a:t>.usvojen </a:t>
            </a:r>
            <a:r>
              <a:rPr lang="en-US" sz="2800" dirty="0"/>
              <a:t>je </a:t>
            </a:r>
            <a:r>
              <a:rPr lang="en-US" sz="2800" dirty="0" err="1"/>
              <a:t>srpski</a:t>
            </a:r>
            <a:r>
              <a:rPr lang="en-US" sz="2800" dirty="0"/>
              <a:t> ,,</a:t>
            </a:r>
            <a:r>
              <a:rPr lang="en-US" sz="2800" b="1" u="sng" dirty="0" err="1">
                <a:solidFill>
                  <a:srgbClr val="FFFF00"/>
                </a:solidFill>
              </a:rPr>
              <a:t>Građanski</a:t>
            </a:r>
            <a:r>
              <a:rPr lang="en-US" sz="2800" b="1" u="sng" dirty="0">
                <a:solidFill>
                  <a:srgbClr val="FFFF00"/>
                </a:solidFill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</a:rPr>
              <a:t>zakonik</a:t>
            </a:r>
            <a:r>
              <a:rPr lang="en-US" sz="2800" dirty="0"/>
              <a:t>“ </a:t>
            </a:r>
            <a:r>
              <a:rPr lang="en-US" sz="2800" b="1" u="sng" dirty="0" err="1">
                <a:solidFill>
                  <a:srgbClr val="FFFF00"/>
                </a:solidFill>
              </a:rPr>
              <a:t>Jovana</a:t>
            </a:r>
            <a:r>
              <a:rPr lang="en-US" sz="2800" b="1" u="sng" dirty="0">
                <a:solidFill>
                  <a:srgbClr val="FFFF00"/>
                </a:solidFill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</a:rPr>
              <a:t>Hadžića</a:t>
            </a:r>
            <a:r>
              <a:rPr lang="en-US" sz="2800" dirty="0"/>
              <a:t>, </a:t>
            </a:r>
            <a:r>
              <a:rPr lang="en-US" sz="2800" dirty="0" err="1">
                <a:solidFill>
                  <a:srgbClr val="FFFF00"/>
                </a:solidFill>
              </a:rPr>
              <a:t>najznačajnije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pravno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delo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ustavobraniteljskog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režima</a:t>
            </a:r>
            <a:endParaRPr lang="sr-Latn-CS" sz="2800" dirty="0">
              <a:solidFill>
                <a:srgbClr val="FFFF00"/>
              </a:solidFill>
            </a:endParaRPr>
          </a:p>
        </p:txBody>
      </p:sp>
      <p:pic>
        <p:nvPicPr>
          <p:cNvPr id="11" name="Picture 2" descr="https://encrypted-tbn3.gstatic.com/images?q=tbn:ANd9GcR01ORDwKq_KaDQ7U2w3u6QW0VWS4YP21_soaXB-ljIAU_91swq7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149080"/>
            <a:ext cx="2016224" cy="27089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3203848" y="5805265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Jovan Hadžić</a:t>
            </a:r>
            <a:endParaRPr lang="en-US" sz="2400" b="1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newsflash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756084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i="1" dirty="0" err="1" smtClean="0"/>
              <a:t>Препород</a:t>
            </a:r>
            <a:r>
              <a:rPr lang="en-US" sz="3200" b="1" i="1" dirty="0" smtClean="0"/>
              <a:t> у </a:t>
            </a:r>
            <a:r>
              <a:rPr lang="en-US" sz="3200" b="1" i="1" dirty="0" err="1" smtClean="0"/>
              <a:t>просвети</a:t>
            </a:r>
            <a:r>
              <a:rPr lang="en-US" sz="3200" b="1" i="1" dirty="0" smtClean="0"/>
              <a:t> и </a:t>
            </a:r>
            <a:r>
              <a:rPr lang="en-US" sz="3200" b="1" i="1" dirty="0" err="1" smtClean="0"/>
              <a:t>култури</a:t>
            </a:r>
            <a:r>
              <a:rPr lang="sr-Latn-RS" sz="3200" b="1" i="1" dirty="0" smtClean="0"/>
              <a:t>: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060848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b="1" dirty="0" err="1" smtClean="0">
                <a:solidFill>
                  <a:srgbClr val="00B0F0"/>
                </a:solidFill>
              </a:rPr>
              <a:t>Лицеј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dirty="0" smtClean="0"/>
              <a:t>у </a:t>
            </a:r>
            <a:r>
              <a:rPr lang="en-US" sz="3200" dirty="0" err="1" smtClean="0"/>
              <a:t>Крагујевцу</a:t>
            </a:r>
            <a:r>
              <a:rPr lang="en-US" sz="3200" dirty="0" smtClean="0"/>
              <a:t> (1837), </a:t>
            </a:r>
            <a:r>
              <a:rPr lang="en-US" sz="3200" dirty="0" err="1" smtClean="0"/>
              <a:t>од</a:t>
            </a:r>
            <a:r>
              <a:rPr lang="en-US" sz="3200" dirty="0" smtClean="0"/>
              <a:t> 1841. у </a:t>
            </a:r>
            <a:r>
              <a:rPr lang="en-US" sz="3200" dirty="0" err="1" smtClean="0"/>
              <a:t>Београду</a:t>
            </a:r>
            <a:r>
              <a:rPr lang="sr-Cyrl-RS" sz="3200" dirty="0" smtClean="0"/>
              <a:t> (Београд постаје престоница)</a:t>
            </a:r>
            <a:endParaRPr lang="en-US" sz="3200" dirty="0" smtClean="0"/>
          </a:p>
          <a:p>
            <a:pPr>
              <a:buFont typeface="Wingdings" pitchFamily="2" charset="2"/>
              <a:buChar char="§"/>
            </a:pPr>
            <a:r>
              <a:rPr lang="en-US" sz="3200" b="1" dirty="0" err="1" smtClean="0">
                <a:solidFill>
                  <a:srgbClr val="00B0F0"/>
                </a:solidFill>
              </a:rPr>
              <a:t>Војна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школа</a:t>
            </a:r>
            <a:r>
              <a:rPr lang="en-US" sz="3200" dirty="0" smtClean="0"/>
              <a:t>,  </a:t>
            </a:r>
            <a:r>
              <a:rPr lang="en-US" sz="3200" dirty="0" err="1" smtClean="0"/>
              <a:t>Војна</a:t>
            </a:r>
            <a:r>
              <a:rPr lang="en-US" sz="3200" dirty="0" smtClean="0"/>
              <a:t> </a:t>
            </a:r>
            <a:r>
              <a:rPr lang="en-US" sz="3200" dirty="0" err="1" smtClean="0"/>
              <a:t>академија</a:t>
            </a:r>
            <a:r>
              <a:rPr lang="en-US" sz="32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err="1" smtClean="0"/>
              <a:t>Друштво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српске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словесности</a:t>
            </a:r>
            <a:r>
              <a:rPr lang="en-US" sz="3200" b="1" dirty="0" smtClean="0"/>
              <a:t> </a:t>
            </a:r>
            <a:r>
              <a:rPr lang="en-US" sz="3200" dirty="0" smtClean="0"/>
              <a:t>(1842),</a:t>
            </a:r>
            <a:r>
              <a:rPr lang="sr-Cyrl-CS" sz="3200" dirty="0" smtClean="0"/>
              <a:t> оснивач</a:t>
            </a:r>
            <a:r>
              <a:rPr lang="en-US" sz="3200" dirty="0" smtClean="0"/>
              <a:t> </a:t>
            </a:r>
            <a:r>
              <a:rPr lang="en-US" sz="3200" dirty="0" err="1" smtClean="0"/>
              <a:t>Јован</a:t>
            </a:r>
            <a:r>
              <a:rPr lang="en-US" sz="3200" dirty="0" smtClean="0"/>
              <a:t> </a:t>
            </a:r>
            <a:r>
              <a:rPr lang="en-US" sz="3200" dirty="0" err="1" smtClean="0"/>
              <a:t>Стерија</a:t>
            </a:r>
            <a:r>
              <a:rPr lang="en-US" sz="3200" dirty="0" smtClean="0"/>
              <a:t> </a:t>
            </a:r>
            <a:r>
              <a:rPr lang="en-US" sz="3200" dirty="0" err="1" smtClean="0"/>
              <a:t>Поповић</a:t>
            </a:r>
            <a:endParaRPr lang="en-US" sz="3200" dirty="0" smtClean="0"/>
          </a:p>
          <a:p>
            <a:pPr>
              <a:buFont typeface="Wingdings" pitchFamily="2" charset="2"/>
              <a:buChar char="§"/>
            </a:pPr>
            <a:r>
              <a:rPr lang="en-US" sz="3200" b="1" dirty="0" err="1" smtClean="0">
                <a:solidFill>
                  <a:srgbClr val="00B0F0"/>
                </a:solidFill>
              </a:rPr>
              <a:t>Народни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музеј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err="1" smtClean="0"/>
              <a:t>Народна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библиотека</a:t>
            </a:r>
            <a:r>
              <a:rPr lang="en-US" sz="3200" b="1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err="1" smtClean="0">
                <a:solidFill>
                  <a:srgbClr val="00B0F0"/>
                </a:solidFill>
              </a:rPr>
              <a:t>Књажеско-сербски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театар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dirty="0" smtClean="0"/>
              <a:t>у </a:t>
            </a:r>
            <a:r>
              <a:rPr lang="en-US" sz="3200" dirty="0" err="1" smtClean="0"/>
              <a:t>Крагујевцу</a:t>
            </a:r>
            <a:endParaRPr lang="sr-Latn-R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" name="Picture 6" descr="https://encrypted-tbn1.gstatic.com/images?q=tbn:ANd9GcRhzvXolx-tBSth7am9ELNNrOJcJ6x2rQOhTbARw0oYNjO3Tlh42T8ur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852936"/>
            <a:ext cx="2123728" cy="28083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95536" y="1052736"/>
            <a:ext cx="792088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b="1" dirty="0" smtClean="0"/>
              <a:t>Носилац културног препорода Вук Стефановић Караџић.</a:t>
            </a:r>
          </a:p>
          <a:p>
            <a:r>
              <a:rPr lang="sr-Cyrl-RS" sz="2000" b="1" dirty="0" smtClean="0"/>
              <a:t>Због великог броја противника Вуков праопис у Србији је увео тек кнез Михаило 186</a:t>
            </a:r>
            <a:r>
              <a:rPr lang="sr-Latn-RS" sz="2000" b="1" smtClean="0"/>
              <a:t>8</a:t>
            </a:r>
            <a:r>
              <a:rPr lang="sr-Cyrl-RS" sz="2000" b="1" smtClean="0"/>
              <a:t>.</a:t>
            </a:r>
            <a:endParaRPr lang="en-US" sz="2000" b="1" dirty="0"/>
          </a:p>
        </p:txBody>
      </p:sp>
    </p:spTree>
  </p:cSld>
  <p:clrMapOvr>
    <a:masterClrMapping/>
  </p:clrMapOvr>
  <p:transition spd="slow">
    <p:push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upload.wikimedia.org/wikipedia/commons/0/0c/Ilija_Gara%C5%A1anin,_politician_and_states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3131840" cy="53285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203848" y="188640"/>
            <a:ext cx="5940152" cy="221599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FFFF00"/>
                </a:solidFill>
              </a:rPr>
              <a:t>Najistaknutiji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ustavobranitelj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prvi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veliki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srpski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državnik</a:t>
            </a:r>
            <a:r>
              <a:rPr lang="en-US" sz="2400" b="1" dirty="0" smtClean="0">
                <a:solidFill>
                  <a:srgbClr val="FFFF00"/>
                </a:solidFill>
              </a:rPr>
              <a:t> u 19</a:t>
            </a:r>
            <a:r>
              <a:rPr lang="en-US" sz="2400" b="1" dirty="0" smtClean="0">
                <a:solidFill>
                  <a:srgbClr val="FFFF00"/>
                </a:solidFill>
              </a:rPr>
              <a:t>.</a:t>
            </a:r>
            <a:r>
              <a:rPr lang="sr-Latn-R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veku</a:t>
            </a:r>
            <a:r>
              <a:rPr lang="sr-Latn-R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bio </a:t>
            </a:r>
            <a:r>
              <a:rPr lang="en-US" sz="2400" b="1" dirty="0" smtClean="0">
                <a:solidFill>
                  <a:srgbClr val="FFFF00"/>
                </a:solidFill>
              </a:rPr>
              <a:t>je</a:t>
            </a:r>
            <a:r>
              <a:rPr lang="sr-Latn-R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</a:rPr>
              <a:t>ILIJA GARAŠANIN</a:t>
            </a:r>
            <a:r>
              <a:rPr lang="sr-Latn-C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,</a:t>
            </a:r>
            <a:r>
              <a:rPr lang="en-US" sz="2400" b="1" i="1" u="sng" dirty="0" smtClean="0">
                <a:solidFill>
                  <a:srgbClr val="FFFF00"/>
                </a:solidFill>
              </a:rPr>
              <a:t>1844</a:t>
            </a:r>
            <a:r>
              <a:rPr lang="en-US" sz="2400" b="1" dirty="0" smtClean="0">
                <a:solidFill>
                  <a:srgbClr val="FFFF00"/>
                </a:solidFill>
              </a:rPr>
              <a:t>.</a:t>
            </a:r>
            <a:r>
              <a:rPr lang="sr-Latn-C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sastavio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prvi</a:t>
            </a:r>
            <a:r>
              <a:rPr lang="sr-Latn-CS" sz="2400" b="1" dirty="0" smtClean="0">
                <a:solidFill>
                  <a:srgbClr val="FFFF00"/>
                </a:solidFill>
              </a:rPr>
              <a:t>,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sr-Latn-CS" sz="2400" b="1" dirty="0" smtClean="0">
                <a:solidFill>
                  <a:srgbClr val="FFFF00"/>
                </a:solidFill>
              </a:rPr>
              <a:t>državni </a:t>
            </a:r>
            <a:r>
              <a:rPr lang="en-US" sz="2400" b="1" dirty="0" err="1" smtClean="0"/>
              <a:t>spoljnopolitički</a:t>
            </a:r>
            <a:r>
              <a:rPr lang="sr-Latn-RS" sz="2400" b="1" dirty="0" smtClean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 </a:t>
            </a:r>
            <a:r>
              <a:rPr lang="en-US" sz="2400" b="1" dirty="0" err="1" smtClean="0"/>
              <a:t>nacionalni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progam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Srbije</a:t>
            </a:r>
            <a:r>
              <a:rPr lang="sr-Latn-CS" sz="2400" dirty="0" smtClean="0"/>
              <a:t>:</a:t>
            </a:r>
            <a:r>
              <a:rPr lang="en-US" sz="2400" dirty="0" smtClean="0"/>
              <a:t> ,,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NAČERTANIJE</a:t>
            </a:r>
            <a:r>
              <a:rPr lang="en-US" sz="2400" dirty="0" smtClean="0"/>
              <a:t>“(</a:t>
            </a:r>
            <a:r>
              <a:rPr lang="en-US" sz="2400" dirty="0" err="1" smtClean="0"/>
              <a:t>nacrt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; </a:t>
            </a:r>
            <a:endParaRPr lang="sr-Latn-CS" sz="2400" dirty="0" smtClean="0"/>
          </a:p>
          <a:p>
            <a:endParaRPr lang="sr-Latn-CS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2420888"/>
            <a:ext cx="5760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kojem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zalagao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kneževina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Srbija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proširi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priljubi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srpske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krajeve</a:t>
            </a:r>
            <a:r>
              <a:rPr lang="en-US" sz="2400" dirty="0" smtClean="0"/>
              <a:t>. </a:t>
            </a:r>
            <a:r>
              <a:rPr lang="en-US" sz="2400" dirty="0" err="1" smtClean="0"/>
              <a:t>Prva</a:t>
            </a:r>
            <a:r>
              <a:rPr lang="en-US" sz="2400" dirty="0" smtClean="0"/>
              <a:t> </a:t>
            </a:r>
            <a:r>
              <a:rPr lang="en-US" sz="2400" dirty="0" err="1" smtClean="0"/>
              <a:t>faza</a:t>
            </a:r>
            <a:r>
              <a:rPr lang="en-US" sz="2400" dirty="0" smtClean="0"/>
              <a:t> </a:t>
            </a:r>
            <a:r>
              <a:rPr lang="en-US" sz="2400" dirty="0" err="1" smtClean="0"/>
              <a:t>ujedinjenja</a:t>
            </a:r>
            <a:r>
              <a:rPr lang="en-US" sz="2400" dirty="0" smtClean="0"/>
              <a:t> </a:t>
            </a:r>
            <a:r>
              <a:rPr lang="en-US" sz="2400" dirty="0" err="1" smtClean="0"/>
              <a:t>trebalo</a:t>
            </a:r>
            <a:r>
              <a:rPr lang="en-US" sz="2400" dirty="0" smtClean="0"/>
              <a:t> je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bude</a:t>
            </a:r>
            <a:r>
              <a:rPr lang="en-US" sz="2400" dirty="0" smtClean="0"/>
              <a:t> </a:t>
            </a:r>
            <a:r>
              <a:rPr lang="en-US" sz="2400" dirty="0" err="1" smtClean="0"/>
              <a:t>ujedinjenje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BiH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Starom</a:t>
            </a:r>
            <a:r>
              <a:rPr lang="en-US" sz="2400" dirty="0" smtClean="0"/>
              <a:t> </a:t>
            </a:r>
            <a:r>
              <a:rPr lang="en-US" sz="2400" dirty="0" err="1" smtClean="0"/>
              <a:t>Srbijom</a:t>
            </a:r>
            <a:r>
              <a:rPr lang="en-US" sz="2400" dirty="0" smtClean="0"/>
              <a:t> ( </a:t>
            </a:r>
            <a:r>
              <a:rPr lang="en-US" sz="2400" dirty="0" err="1" smtClean="0"/>
              <a:t>KiM</a:t>
            </a:r>
            <a:r>
              <a:rPr lang="en-US" sz="2400" dirty="0" smtClean="0"/>
              <a:t>, </a:t>
            </a:r>
            <a:r>
              <a:rPr lang="en-US" sz="2400" dirty="0" err="1" smtClean="0"/>
              <a:t>Raška</a:t>
            </a:r>
            <a:r>
              <a:rPr lang="en-US" sz="2400" dirty="0" smtClean="0"/>
              <a:t> oblast </a:t>
            </a:r>
            <a:r>
              <a:rPr lang="en-US" sz="2400" dirty="0" err="1" smtClean="0"/>
              <a:t>i</a:t>
            </a:r>
            <a:r>
              <a:rPr lang="en-US" sz="2400" dirty="0" smtClean="0"/>
              <a:t> Severna </a:t>
            </a:r>
            <a:r>
              <a:rPr lang="en-US" sz="2400" dirty="0" err="1" smtClean="0"/>
              <a:t>Makedonija</a:t>
            </a:r>
            <a:r>
              <a:rPr lang="en-US" sz="2400" dirty="0" smtClean="0"/>
              <a:t>) </a:t>
            </a:r>
            <a:r>
              <a:rPr lang="sr-Latn-RS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Crnom</a:t>
            </a:r>
            <a:r>
              <a:rPr lang="en-US" sz="2400" dirty="0" smtClean="0"/>
              <a:t> </a:t>
            </a:r>
            <a:r>
              <a:rPr lang="en-US" sz="2400" dirty="0" err="1" smtClean="0"/>
              <a:t>Gorom</a:t>
            </a:r>
            <a:r>
              <a:rPr lang="en-US" sz="2400" dirty="0" smtClean="0"/>
              <a:t>.</a:t>
            </a:r>
            <a:endParaRPr lang="sr-Latn-C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347864" y="5565338"/>
            <a:ext cx="5544616" cy="129266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2000" b="1" dirty="0" smtClean="0"/>
              <a:t>1848.Konstantin Nikolajević sastavio  Srpske sjedinjene države.Šest decenija ranije zamislio buduću Kraljevinu  Jugoslaviju (1918).</a:t>
            </a:r>
            <a:endParaRPr lang="en-US" sz="2000" b="1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4365104"/>
            <a:ext cx="5544616" cy="11079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400" b="1" dirty="0" smtClean="0"/>
              <a:t>1850.</a:t>
            </a:r>
            <a:r>
              <a:rPr lang="sr-Latn-RS" sz="2400" b="1" dirty="0" smtClean="0"/>
              <a:t> Ilija Garašanin satavio i Policijski zakonik –ministar Unutrašnjih poslova</a:t>
            </a:r>
            <a:endParaRPr lang="en-US" sz="2400" b="1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573325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 Ilija Garašanin</a:t>
            </a:r>
            <a:endParaRPr lang="en-US" sz="2400" b="1" dirty="0"/>
          </a:p>
        </p:txBody>
      </p:sp>
    </p:spTree>
  </p:cSld>
  <p:clrMapOvr>
    <a:masterClrMapping/>
  </p:clrMapOvr>
  <p:transition spd="slow"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</a:t>
            </a:r>
            <a:r>
              <a:rPr lang="en-US" sz="3200" dirty="0">
                <a:solidFill>
                  <a:schemeClr val="bg1"/>
                </a:solidFill>
              </a:rPr>
              <a:t>Na </a:t>
            </a:r>
            <a:r>
              <a:rPr lang="en-US" sz="3200" dirty="0" err="1">
                <a:solidFill>
                  <a:schemeClr val="bg1"/>
                </a:solidFill>
              </a:rPr>
              <a:t>Načertaniju</a:t>
            </a:r>
            <a:r>
              <a:rPr lang="en-US" sz="3200" dirty="0">
                <a:solidFill>
                  <a:schemeClr val="bg1"/>
                </a:solidFill>
              </a:rPr>
              <a:t> se </a:t>
            </a:r>
            <a:r>
              <a:rPr lang="en-US" sz="3200" dirty="0" err="1">
                <a:solidFill>
                  <a:schemeClr val="bg1"/>
                </a:solidFill>
              </a:rPr>
              <a:t>zasnivala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spoljna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politika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Srbije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sve</a:t>
            </a:r>
            <a:r>
              <a:rPr lang="en-US" sz="3200" dirty="0">
                <a:solidFill>
                  <a:schemeClr val="bg1"/>
                </a:solidFill>
              </a:rPr>
              <a:t> do </a:t>
            </a:r>
            <a:r>
              <a:rPr lang="en-US" sz="3200" dirty="0" err="1">
                <a:solidFill>
                  <a:schemeClr val="bg1"/>
                </a:solidFill>
              </a:rPr>
              <a:t>Prvog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svetskog</a:t>
            </a:r>
            <a:r>
              <a:rPr lang="en-US" sz="3200" dirty="0">
                <a:solidFill>
                  <a:schemeClr val="bg1"/>
                </a:solidFill>
              </a:rPr>
              <a:t> rata.</a:t>
            </a:r>
            <a:endParaRPr lang="sr-Latn-CS" sz="3200" dirty="0">
              <a:solidFill>
                <a:schemeClr val="bg1"/>
              </a:solidFill>
            </a:endParaRPr>
          </a:p>
          <a:p>
            <a:r>
              <a:rPr lang="en-US" sz="3200" dirty="0"/>
              <a:t>-</a:t>
            </a:r>
            <a:r>
              <a:rPr lang="en-US" sz="3200" dirty="0" err="1"/>
              <a:t>Zbog</a:t>
            </a:r>
            <a:r>
              <a:rPr lang="en-US" sz="3200" dirty="0"/>
              <a:t> </a:t>
            </a:r>
            <a:r>
              <a:rPr lang="en-US" sz="3200" dirty="0" err="1"/>
              <a:t>osnivanja</a:t>
            </a:r>
            <a:r>
              <a:rPr lang="en-US" sz="3200" dirty="0"/>
              <a:t> </a:t>
            </a:r>
            <a:r>
              <a:rPr lang="en-US" sz="3200" dirty="0" err="1"/>
              <a:t>prosvetnih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kulturnih</a:t>
            </a:r>
            <a:r>
              <a:rPr lang="en-US" sz="3200" dirty="0"/>
              <a:t> </a:t>
            </a:r>
            <a:r>
              <a:rPr lang="en-US" sz="3200" dirty="0" err="1"/>
              <a:t>ustanova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propagandni</a:t>
            </a:r>
            <a:r>
              <a:rPr lang="en-US" sz="3200" dirty="0"/>
              <a:t> </a:t>
            </a:r>
            <a:r>
              <a:rPr lang="en-US" sz="3200" dirty="0" err="1"/>
              <a:t>rad</a:t>
            </a:r>
            <a:r>
              <a:rPr lang="en-US" sz="3200" dirty="0"/>
              <a:t> </a:t>
            </a:r>
            <a:r>
              <a:rPr lang="en-US" sz="3200" dirty="0" err="1"/>
              <a:t>morao</a:t>
            </a:r>
            <a:r>
              <a:rPr lang="en-US" sz="3200" dirty="0"/>
              <a:t> se </a:t>
            </a:r>
            <a:r>
              <a:rPr lang="en-US" sz="3200" dirty="0" err="1"/>
              <a:t>povećati</a:t>
            </a:r>
            <a:r>
              <a:rPr lang="en-US" sz="3200" dirty="0"/>
              <a:t> </a:t>
            </a:r>
            <a:r>
              <a:rPr lang="en-US" sz="3200" dirty="0" err="1"/>
              <a:t>porez</a:t>
            </a:r>
            <a:r>
              <a:rPr lang="en-US" sz="3200" dirty="0"/>
              <a:t> </a:t>
            </a:r>
            <a:r>
              <a:rPr lang="en-US" sz="3200" dirty="0" err="1"/>
              <a:t>što</a:t>
            </a:r>
            <a:r>
              <a:rPr lang="en-US" sz="3200" dirty="0"/>
              <a:t> je </a:t>
            </a:r>
            <a:r>
              <a:rPr lang="en-US" sz="3200" dirty="0" err="1" smtClean="0"/>
              <a:t>iza</a:t>
            </a:r>
            <a:r>
              <a:rPr lang="sr-Latn-CS" sz="3200" dirty="0" smtClean="0"/>
              <a:t>z</a:t>
            </a:r>
            <a:r>
              <a:rPr lang="en-US" sz="3200" dirty="0" err="1" smtClean="0"/>
              <a:t>valo</a:t>
            </a:r>
            <a:r>
              <a:rPr lang="en-US" sz="3200" dirty="0" smtClean="0"/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ekonomsku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krizu</a:t>
            </a:r>
            <a:r>
              <a:rPr lang="en-US" sz="3200" dirty="0"/>
              <a:t>, </a:t>
            </a:r>
            <a:r>
              <a:rPr lang="en-US" sz="3200" dirty="0" err="1"/>
              <a:t>ustavobranitelji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to </a:t>
            </a:r>
            <a:r>
              <a:rPr lang="en-US" sz="3200" dirty="0" err="1"/>
              <a:t>optužili</a:t>
            </a:r>
            <a:r>
              <a:rPr lang="en-US" sz="3200" dirty="0"/>
              <a:t> </a:t>
            </a:r>
            <a:r>
              <a:rPr lang="en-US" sz="3200" dirty="0" err="1"/>
              <a:t>kneza</a:t>
            </a:r>
            <a:endParaRPr lang="sr-Latn-CS" sz="3200" dirty="0"/>
          </a:p>
          <a:p>
            <a:r>
              <a:rPr lang="en-US" sz="3200" dirty="0"/>
              <a:t>- To je </a:t>
            </a:r>
            <a:r>
              <a:rPr lang="en-US" sz="3200" b="1" dirty="0" err="1">
                <a:solidFill>
                  <a:schemeClr val="bg1"/>
                </a:solidFill>
              </a:rPr>
              <a:t>iskoristio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knez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Miloš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Obrenović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dirty="0" err="1"/>
              <a:t>da</a:t>
            </a:r>
            <a:r>
              <a:rPr lang="en-US" sz="3200" dirty="0"/>
              <a:t> </a:t>
            </a:r>
            <a:r>
              <a:rPr lang="en-US" sz="3200" dirty="0" err="1"/>
              <a:t>preko</a:t>
            </a:r>
            <a:r>
              <a:rPr lang="en-US" sz="3200" dirty="0"/>
              <a:t> </a:t>
            </a:r>
            <a:r>
              <a:rPr lang="en-US" sz="3200" dirty="0" err="1"/>
              <a:t>svojih</a:t>
            </a:r>
            <a:r>
              <a:rPr lang="en-US" sz="3200" dirty="0"/>
              <a:t> </a:t>
            </a:r>
            <a:r>
              <a:rPr lang="en-US" sz="3200" dirty="0" err="1"/>
              <a:t>pristalica</a:t>
            </a:r>
            <a:r>
              <a:rPr lang="en-US" sz="3200" dirty="0"/>
              <a:t> </a:t>
            </a:r>
            <a:r>
              <a:rPr lang="en-US" sz="3200" dirty="0" smtClean="0"/>
              <a:t>,</a:t>
            </a:r>
            <a:r>
              <a:rPr lang="en-US" sz="3200" dirty="0" err="1" smtClean="0"/>
              <a:t>liberala</a:t>
            </a:r>
            <a:r>
              <a:rPr lang="en-US" sz="3200" dirty="0" smtClean="0"/>
              <a:t>, </a:t>
            </a:r>
            <a:r>
              <a:rPr lang="en-US" sz="3200" dirty="0" err="1" smtClean="0"/>
              <a:t>predvođenih</a:t>
            </a:r>
            <a:r>
              <a:rPr lang="en-US" sz="3200" dirty="0" smtClean="0"/>
              <a:t> </a:t>
            </a:r>
            <a:r>
              <a:rPr lang="en-US" sz="3200" dirty="0" err="1"/>
              <a:t>kapetanom</a:t>
            </a:r>
            <a:r>
              <a:rPr lang="en-US" sz="3200" dirty="0"/>
              <a:t> </a:t>
            </a:r>
            <a:r>
              <a:rPr lang="en-US" sz="3200" dirty="0" err="1"/>
              <a:t>Mišom</a:t>
            </a:r>
            <a:r>
              <a:rPr lang="en-US" sz="3200" dirty="0"/>
              <a:t> </a:t>
            </a:r>
            <a:r>
              <a:rPr lang="en-US" sz="3200" dirty="0" err="1"/>
              <a:t>Anastasijevićem</a:t>
            </a:r>
            <a:r>
              <a:rPr lang="en-US" sz="3200" dirty="0"/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na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u="sng" dirty="0" err="1">
                <a:solidFill>
                  <a:srgbClr val="FFFF00"/>
                </a:solidFill>
              </a:rPr>
              <a:t>Svetoandrejskoj</a:t>
            </a:r>
            <a:r>
              <a:rPr lang="en-US" sz="3200" b="1" u="sng" dirty="0">
                <a:solidFill>
                  <a:srgbClr val="FFFF00"/>
                </a:solidFill>
              </a:rPr>
              <a:t> </a:t>
            </a:r>
            <a:r>
              <a:rPr lang="en-US" sz="3200" b="1" u="sng" dirty="0" err="1">
                <a:solidFill>
                  <a:srgbClr val="FFFF00"/>
                </a:solidFill>
              </a:rPr>
              <a:t>skupštini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i="1" u="sng" dirty="0" smtClean="0">
                <a:solidFill>
                  <a:srgbClr val="FFFF00"/>
                </a:solidFill>
              </a:rPr>
              <a:t>1858</a:t>
            </a:r>
            <a:r>
              <a:rPr lang="en-US" sz="3200" b="1" dirty="0" smtClean="0">
                <a:solidFill>
                  <a:srgbClr val="FFFF00"/>
                </a:solidFill>
              </a:rPr>
              <a:t>. </a:t>
            </a:r>
            <a:r>
              <a:rPr lang="en-US" sz="3200" b="1" dirty="0" err="1" smtClean="0">
                <a:solidFill>
                  <a:srgbClr val="FFFF00"/>
                </a:solidFill>
              </a:rPr>
              <a:t>zbaci</a:t>
            </a:r>
            <a:r>
              <a:rPr lang="sr-Latn-RS" sz="3200" b="1" dirty="0" smtClean="0">
                <a:solidFill>
                  <a:srgbClr val="FFFF00"/>
                </a:solidFill>
              </a:rPr>
              <a:t>li </a:t>
            </a:r>
            <a:r>
              <a:rPr lang="en-US" sz="3200" b="1" dirty="0" err="1" smtClean="0">
                <a:solidFill>
                  <a:srgbClr val="FFFF00"/>
                </a:solidFill>
              </a:rPr>
              <a:t>sa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vlasti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kneza</a:t>
            </a:r>
            <a:r>
              <a:rPr lang="en-US" sz="3200" b="1" dirty="0">
                <a:solidFill>
                  <a:srgbClr val="FFFF00"/>
                </a:solidFill>
              </a:rPr>
              <a:t> Aleksandra </a:t>
            </a:r>
            <a:r>
              <a:rPr lang="en-US" sz="3200" b="1" dirty="0" err="1">
                <a:solidFill>
                  <a:srgbClr val="FFFF00"/>
                </a:solidFill>
              </a:rPr>
              <a:t>i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vrati</a:t>
            </a:r>
            <a:r>
              <a:rPr lang="sr-Latn-CS" sz="3200" b="1" dirty="0" smtClean="0">
                <a:solidFill>
                  <a:srgbClr val="FFFF00"/>
                </a:solidFill>
              </a:rPr>
              <a:t>li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na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vlast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sr-Latn-CS" sz="3200" b="1" dirty="0" smtClean="0">
                <a:solidFill>
                  <a:srgbClr val="FFFF00"/>
                </a:solidFill>
              </a:rPr>
              <a:t>kneza Miloša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/>
              <a:t>da</a:t>
            </a:r>
            <a:r>
              <a:rPr lang="en-US" sz="3200" b="1" dirty="0"/>
              <a:t> </a:t>
            </a:r>
            <a:r>
              <a:rPr lang="en-US" sz="3200" b="1" dirty="0" err="1"/>
              <a:t>politikom</a:t>
            </a:r>
            <a:r>
              <a:rPr lang="en-US" sz="3200" b="1" dirty="0"/>
              <a:t> </a:t>
            </a:r>
            <a:r>
              <a:rPr lang="en-US" sz="3200" b="1" dirty="0" err="1"/>
              <a:t>čvrste</a:t>
            </a:r>
            <a:r>
              <a:rPr lang="en-US" sz="3200" b="1" dirty="0"/>
              <a:t> </a:t>
            </a:r>
            <a:r>
              <a:rPr lang="en-US" sz="3200" b="1" dirty="0" err="1"/>
              <a:t>ruke</a:t>
            </a:r>
            <a:r>
              <a:rPr lang="en-US" sz="3200" b="1" dirty="0"/>
              <a:t> </a:t>
            </a:r>
            <a:r>
              <a:rPr lang="en-US" sz="3200" b="1" dirty="0" err="1"/>
              <a:t>uvede</a:t>
            </a:r>
            <a:r>
              <a:rPr lang="en-US" sz="3200" b="1" dirty="0"/>
              <a:t> red u </a:t>
            </a:r>
            <a:r>
              <a:rPr lang="en-US" sz="3200" b="1" dirty="0" err="1"/>
              <a:t>politici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</a:t>
            </a:r>
            <a:r>
              <a:rPr lang="en-US" sz="3200" b="1" dirty="0" err="1" smtClean="0"/>
              <a:t>ekonomi</a:t>
            </a:r>
            <a:r>
              <a:rPr lang="sr-Latn-CS" sz="3200" b="1" dirty="0" smtClean="0"/>
              <a:t>j</a:t>
            </a:r>
            <a:r>
              <a:rPr lang="en-US" sz="3200" b="1" dirty="0" err="1" smtClean="0"/>
              <a:t>i</a:t>
            </a:r>
            <a:r>
              <a:rPr lang="en-US" sz="3200" b="1" dirty="0"/>
              <a:t>! </a:t>
            </a:r>
            <a:endParaRPr lang="sr-Latn-CS" sz="3200" b="1" dirty="0"/>
          </a:p>
          <a:p>
            <a:r>
              <a:rPr lang="en-US" sz="3200" dirty="0"/>
              <a:t>-</a:t>
            </a:r>
            <a:r>
              <a:rPr lang="en-US" sz="3200" dirty="0" err="1"/>
              <a:t>Knez</a:t>
            </a:r>
            <a:r>
              <a:rPr lang="en-US" sz="3200" dirty="0"/>
              <a:t> </a:t>
            </a:r>
            <a:r>
              <a:rPr lang="en-US" sz="3200" dirty="0" err="1"/>
              <a:t>Aleksandar</a:t>
            </a:r>
            <a:r>
              <a:rPr lang="en-US" sz="3200" dirty="0"/>
              <a:t> je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Persidom</a:t>
            </a:r>
            <a:r>
              <a:rPr lang="en-US" sz="3200" dirty="0"/>
              <a:t> </a:t>
            </a:r>
            <a:r>
              <a:rPr lang="en-US" sz="3200" dirty="0" err="1"/>
              <a:t>imao</a:t>
            </a:r>
            <a:r>
              <a:rPr lang="en-US" sz="3200" dirty="0"/>
              <a:t> 10-oro </a:t>
            </a:r>
            <a:r>
              <a:rPr lang="en-US" sz="3200" dirty="0" err="1"/>
              <a:t>dece</a:t>
            </a:r>
            <a:r>
              <a:rPr lang="en-US" sz="3200" dirty="0"/>
              <a:t>, </a:t>
            </a:r>
            <a:r>
              <a:rPr lang="en-US" sz="3200" dirty="0" err="1"/>
              <a:t>budući</a:t>
            </a:r>
            <a:r>
              <a:rPr lang="en-US" sz="3200" dirty="0"/>
              <a:t> </a:t>
            </a:r>
            <a:r>
              <a:rPr lang="en-US" sz="3200" dirty="0" err="1" smtClean="0"/>
              <a:t>kral</a:t>
            </a:r>
            <a:r>
              <a:rPr lang="sr-Latn-CS" sz="3200" dirty="0" smtClean="0"/>
              <a:t>j</a:t>
            </a:r>
            <a:r>
              <a:rPr lang="en-US" sz="3200" dirty="0" smtClean="0"/>
              <a:t> </a:t>
            </a:r>
            <a:r>
              <a:rPr lang="en-US" sz="3200" dirty="0" err="1"/>
              <a:t>Petar</a:t>
            </a:r>
            <a:r>
              <a:rPr lang="en-US" sz="3200" dirty="0"/>
              <a:t> </a:t>
            </a:r>
            <a:r>
              <a:rPr lang="sr-Latn-CS" sz="3200" dirty="0"/>
              <a:t>I</a:t>
            </a:r>
            <a:r>
              <a:rPr lang="en-US" sz="3200" dirty="0" smtClean="0"/>
              <a:t> </a:t>
            </a:r>
            <a:r>
              <a:rPr lang="sr-Latn-CS" sz="3200" dirty="0" smtClean="0"/>
              <a:t>je </a:t>
            </a:r>
            <a:r>
              <a:rPr lang="en-US" sz="3200" dirty="0" err="1" smtClean="0"/>
              <a:t>njihov</a:t>
            </a:r>
            <a:r>
              <a:rPr lang="en-US" sz="3200" dirty="0" smtClean="0"/>
              <a:t> </a:t>
            </a:r>
            <a:r>
              <a:rPr lang="en-US" sz="3200" dirty="0"/>
              <a:t>sin</a:t>
            </a:r>
            <a:endParaRPr lang="sr-Latn-CS" sz="3200" dirty="0"/>
          </a:p>
          <a:p>
            <a:endParaRPr lang="sr-Latn-CS" dirty="0"/>
          </a:p>
        </p:txBody>
      </p:sp>
    </p:spTree>
  </p:cSld>
  <p:clrMapOvr>
    <a:masterClrMapping/>
  </p:clrMapOvr>
  <p:transition spd="med">
    <p:newsflash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0352" y="2636912"/>
            <a:ext cx="36233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Dušica</a:t>
            </a:r>
          </a:p>
          <a:p>
            <a:pPr algn="ctr"/>
            <a:r>
              <a:rPr lang="sr-Latn-R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Maksimović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493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osdudovica3</dc:creator>
  <cp:lastModifiedBy>User</cp:lastModifiedBy>
  <cp:revision>52</cp:revision>
  <dcterms:created xsi:type="dcterms:W3CDTF">2011-04-05T15:47:03Z</dcterms:created>
  <dcterms:modified xsi:type="dcterms:W3CDTF">2016-09-14T19:31:38Z</dcterms:modified>
</cp:coreProperties>
</file>